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</p:sldMasterIdLst>
  <p:sldIdLst>
    <p:sldId id="257" r:id="rId3"/>
    <p:sldId id="259" r:id="rId4"/>
    <p:sldId id="258" r:id="rId5"/>
    <p:sldId id="256" r:id="rId6"/>
    <p:sldId id="262" r:id="rId7"/>
    <p:sldId id="260" r:id="rId8"/>
    <p:sldId id="261" r:id="rId9"/>
    <p:sldId id="264" r:id="rId1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B08F-7363-9038-5F56-7BE790F07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5319D-2FDF-9231-0DF1-2DA5FCA3F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3C508-FC16-E177-A493-0218F608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477E1-435E-79B0-C3F3-23A98DCA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83EB3-9E8E-ED3E-F115-08423E4F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3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686C-49F6-E149-E42A-3EF2E86C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26400-DA09-770E-9DEB-60E08A617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B925-5BAD-3443-A28E-83807FDE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EFC11-E158-FD8E-4FA3-DAF2A8F5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4496-8D85-F420-F610-0B988DB4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4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1579-C600-0437-B11C-4FBC5136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1C3AA-0741-1178-047A-E7A5692A8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2225C-276D-1C60-F2FF-E4402AAF0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71DA2-3F92-C8E3-CE31-AFB1D51A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32D02-B7B4-1DAD-5578-DD749C61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CA0C-87A8-27C2-67C5-51848F57A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2E543-E2E9-3315-730E-B79427A7C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7C532-E7C1-C74A-0153-5C35F81D1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236B9-2CAB-1882-010B-D86FE5EF0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23CC0-1BC0-75E5-C041-7069CD7F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5EE69-81B2-198E-CDD7-6F33B796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68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1E481-7395-E75F-5C03-E105E688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C0848-D4B0-29E7-813C-A1C99999A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A33E9-B950-CADE-176E-8B9D75FD7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5FBA73-3581-EAA1-4008-77AC432B1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7847D-B4A9-13CE-2EFC-3878BE1E4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ED126-A5B2-82D7-13B6-F259332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E5A2F1-7BD6-2627-8336-336EA1FF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792D07-2018-81D6-29B0-AFBCA013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92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F9FD-7954-8BDC-2EA8-442B4666E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E03A3-7A47-B20C-2897-AE9B21D7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2CE4D-BE9A-1D4D-FF6F-90BD365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7C0AC-CE49-AD85-D00B-B343AAC1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62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3BA47-30EE-D673-CD81-77B7D0FBD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A0E67-162F-D998-2216-301C5343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C5E25-260F-8625-20DE-E6ACFC68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8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3E05-16A9-DD21-3D99-137C78C0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6BD07-E768-B06B-712B-52DB966A4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1472C-355D-A1D6-A373-BA7719788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248A0-A045-ACAF-3D02-DFB8FC2D5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AB33E-17FB-DE4C-4A21-8517B8D3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92F09-ECFF-2EBC-5FC1-E5C69653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3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3A91-E89E-4282-0880-4E80C7D3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BFBA9-357B-EBA0-7F4B-F33D0E3BD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8553C-0E6B-58F8-DCC8-07D514F23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87FDB-E3CE-7E93-A01B-9621C6110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B85D6-0924-AF0F-C830-8976A9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47D51-C616-5B99-BC17-CDFCC4C7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39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EA80-FAE6-81CC-65AC-E8714341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3E846-77A7-A2DB-F039-C97C4D949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7E2A2-971D-2C12-9B7E-6B9410322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37D1A-4C39-5DAF-5099-6EF30D1B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3A02A-15CA-34F8-D9B1-59B4C363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25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60B341-1C86-D347-39F8-1106A5748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D8EF8-C0F1-7DDE-12E4-117C8E0C7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C25B1-7966-D8DD-D3DF-03C38BDA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339C3-B49C-DA01-2C39-DF2DC564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64AC-BAC4-D7EF-72B2-D33AAE1C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1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62113-EA8A-52AC-D7C4-06A71300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61D9B-265D-4B33-E7B2-DD884A39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DC955-A98E-62A6-4307-0D22B4F8D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CFC259-E906-4BA3-9059-43EE631B931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FC7B5-45C4-62B9-B731-CA6946C49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50886-ECAB-3ADE-F3BF-684D61D68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9AC993-946E-4C16-A35C-1DEC7BBED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1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451563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lendar with text and images&#10;&#10;AI-generated content may be incorrect.">
            <a:extLst>
              <a:ext uri="{FF2B5EF4-FFF2-40B4-BE49-F238E27FC236}">
                <a16:creationId xmlns:a16="http://schemas.microsoft.com/office/drawing/2014/main" id="{08935D5B-794A-263A-53F2-4D7F8D0D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mpkin and leaves with a sign&#10;&#10;AI-generated content may be incorrect.">
            <a:extLst>
              <a:ext uri="{FF2B5EF4-FFF2-40B4-BE49-F238E27FC236}">
                <a16:creationId xmlns:a16="http://schemas.microsoft.com/office/drawing/2014/main" id="{3299249F-6DA5-F432-3D9A-98CFE0E7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17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numbers and a few minutes&#10;&#10;AI-generated content may be incorrect.">
            <a:extLst>
              <a:ext uri="{FF2B5EF4-FFF2-40B4-BE49-F238E27FC236}">
                <a16:creationId xmlns:a16="http://schemas.microsoft.com/office/drawing/2014/main" id="{24DEF5E8-E798-2DE7-3A70-41535942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41455" cy="6858000"/>
          </a:xfrm>
          <a:prstGeom prst="rect">
            <a:avLst/>
          </a:prstGeom>
        </p:spPr>
      </p:pic>
      <p:pic>
        <p:nvPicPr>
          <p:cNvPr id="5" name="Picture 4" descr="A turkey on a black background&#10;&#10;AI-generated content may be incorrect.">
            <a:extLst>
              <a:ext uri="{FF2B5EF4-FFF2-40B4-BE49-F238E27FC236}">
                <a16:creationId xmlns:a16="http://schemas.microsoft.com/office/drawing/2014/main" id="{186DF728-6964-AE95-FBC0-279FD0ECB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195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08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lhouette of a person doing yoga&#10;&#10;AI-generated content may be incorrect.">
            <a:extLst>
              <a:ext uri="{FF2B5EF4-FFF2-40B4-BE49-F238E27FC236}">
                <a16:creationId xmlns:a16="http://schemas.microsoft.com/office/drawing/2014/main" id="{50F3492F-52CF-6052-0398-A92999DB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B90433-1138-6386-AC71-C1F42B54BF96}"/>
              </a:ext>
            </a:extLst>
          </p:cNvPr>
          <p:cNvSpPr/>
          <p:nvPr/>
        </p:nvSpPr>
        <p:spPr>
          <a:xfrm>
            <a:off x="6228784" y="1484768"/>
            <a:ext cx="5297805" cy="3811509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Mark your Calendar for this Class Cancellation</a:t>
            </a:r>
          </a:p>
        </p:txBody>
      </p:sp>
    </p:spTree>
    <p:extLst>
      <p:ext uri="{BB962C8B-B14F-4D97-AF65-F5344CB8AC3E}">
        <p14:creationId xmlns:p14="http://schemas.microsoft.com/office/powerpoint/2010/main" val="249291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orange leaves and lights&#10;&#10;AI-generated content may be incorrect.">
            <a:extLst>
              <a:ext uri="{FF2B5EF4-FFF2-40B4-BE49-F238E27FC236}">
                <a16:creationId xmlns:a16="http://schemas.microsoft.com/office/drawing/2014/main" id="{13438088-47C1-F4F0-6113-39396EA12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757237"/>
            <a:ext cx="12192000" cy="8372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2FB4D5D-42F6-D2AF-4A33-2C4FB285A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2320925"/>
            <a:ext cx="8572500" cy="26093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PALENCIA NORTH HOA Annual MEETING IS SCHEDULED FOR THURSDAY NOVEMBER 20</a:t>
            </a:r>
            <a:r>
              <a:rPr kumimoji="0" lang="en-US" sz="3600" b="0" i="0" u="none" strike="noStrike" kern="1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 </a:t>
            </a:r>
            <a:r>
              <a:rPr kumimoji="0" lang="en-US" sz="3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3pm , AT THE FITNESS CENTER</a:t>
            </a:r>
            <a:endParaRPr kumimoji="0" lang="en-US" sz="1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2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doing yoga&#10;&#10;AI-generated content may be incorrect.">
            <a:extLst>
              <a:ext uri="{FF2B5EF4-FFF2-40B4-BE49-F238E27FC236}">
                <a16:creationId xmlns:a16="http://schemas.microsoft.com/office/drawing/2014/main" id="{3A68756C-CFBD-7768-7A67-DDA8C71B9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268" r="-1" b="227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89D670-1012-F06B-B695-09FDC81CF0E6}"/>
              </a:ext>
            </a:extLst>
          </p:cNvPr>
          <p:cNvSpPr txBox="1"/>
          <p:nvPr/>
        </p:nvSpPr>
        <p:spPr>
          <a:xfrm>
            <a:off x="2199993" y="5867211"/>
            <a:ext cx="1162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Planksgiving</a:t>
            </a:r>
            <a:r>
              <a:rPr lang="en-US" sz="4000" dirty="0">
                <a:solidFill>
                  <a:srgbClr val="FF0000"/>
                </a:solidFill>
              </a:rPr>
              <a:t> “Plank of the week”</a:t>
            </a:r>
          </a:p>
        </p:txBody>
      </p:sp>
    </p:spTree>
    <p:extLst>
      <p:ext uri="{BB962C8B-B14F-4D97-AF65-F5344CB8AC3E}">
        <p14:creationId xmlns:p14="http://schemas.microsoft.com/office/powerpoint/2010/main" val="46606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2753B-1DB7-A80A-BCB7-2D92D9C7C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9" y="-95250"/>
            <a:ext cx="12268200" cy="69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1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3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71B14-7808-43E1-BE42-8C6201370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0BCFD-8277-FCF1-AE6A-52AD8D4CC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176" y="643467"/>
            <a:ext cx="43036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31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2580</TotalTime>
  <Words>31</Words>
  <Application>Microsoft Office PowerPoint</Application>
  <PresentationFormat>Widescreen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Century Gothic</vt:lpstr>
      <vt:lpstr>Wingdings 3</vt:lpstr>
      <vt:lpstr>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Cheryl Blythe</dc:creator>
  <cp:lastModifiedBy>Cheryl Blythe</cp:lastModifiedBy>
  <cp:revision>5</cp:revision>
  <cp:lastPrinted>2025-10-31T14:08:30Z</cp:lastPrinted>
  <dcterms:created xsi:type="dcterms:W3CDTF">2025-10-22T14:13:02Z</dcterms:created>
  <dcterms:modified xsi:type="dcterms:W3CDTF">2025-11-10T18:54:52Z</dcterms:modified>
</cp:coreProperties>
</file>