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6" r:id="rId3"/>
    <p:sldId id="261" r:id="rId4"/>
    <p:sldId id="263" r:id="rId5"/>
    <p:sldId id="257" r:id="rId6"/>
    <p:sldId id="258" r:id="rId7"/>
    <p:sldId id="262" r:id="rId8"/>
    <p:sldId id="259" r:id="rId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9BC4D-F8B1-4919-81C7-5D2E511A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9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2530F-CB20-0076-8033-48343E50D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394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960638-653A-8752-F4C5-09B20FDAC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87" y="0"/>
            <a:ext cx="5655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88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A11C0-D0E3-2CE2-AF34-C4F1756BA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26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375B5-13BB-9570-D7D3-86144688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097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6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0A8209-844D-03CC-9110-41EEEFBC9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4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28D14-F4CE-DD97-87AF-08A17BC2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195" y="0"/>
            <a:ext cx="52978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13AA3-D355-08E1-65CD-BBDAD8217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978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7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E8232-547B-96DB-DC5A-FC53BCA69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57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191E4-B423-152A-9403-85748198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016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778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Cheryl Blythe</dc:creator>
  <cp:lastModifiedBy>Cheryl Blythe</cp:lastModifiedBy>
  <cp:revision>10</cp:revision>
  <cp:lastPrinted>2025-12-31T16:28:07Z</cp:lastPrinted>
  <dcterms:created xsi:type="dcterms:W3CDTF">2025-11-14T14:44:34Z</dcterms:created>
  <dcterms:modified xsi:type="dcterms:W3CDTF">2026-01-08T00:05:26Z</dcterms:modified>
</cp:coreProperties>
</file>