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1" r:id="rId3"/>
    <p:sldId id="260" r:id="rId4"/>
    <p:sldId id="262" r:id="rId5"/>
    <p:sldId id="263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80AB5-89D4-3CFC-7295-BFD0FEEA4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3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9638B6-2309-C23D-6DE0-874EF8B76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A4FF5-5C41-8D4B-9DC8-6C5FDC45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387" y="0"/>
            <a:ext cx="5300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9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52CF15B-B62D-425C-826D-EDECC5BA3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299DF8-AE9C-4FAD-9FFA-8EF6DD8EC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88BDCF-FA66-4854-A037-4AC6C70E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9D649-170A-F976-C543-BAE7218F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539" y="1123527"/>
            <a:ext cx="3557207" cy="46048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54F5317-715A-4856-908F-8B232EB6D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04A49-F682-5497-DD14-8612A7A50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253" y="1143000"/>
            <a:ext cx="3557207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1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7B9B8-F7AF-F277-AFFC-3285E07E3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04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8F35E0-1B81-211E-8D55-B542FFBAC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544" y="0"/>
            <a:ext cx="5300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7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852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Cheryl Blythe</dc:creator>
  <cp:lastModifiedBy>Cheryl Blythe</cp:lastModifiedBy>
  <cp:revision>12</cp:revision>
  <cp:lastPrinted>2025-12-31T16:28:07Z</cp:lastPrinted>
  <dcterms:created xsi:type="dcterms:W3CDTF">2025-11-14T14:44:34Z</dcterms:created>
  <dcterms:modified xsi:type="dcterms:W3CDTF">2026-02-02T20:01:25Z</dcterms:modified>
</cp:coreProperties>
</file>