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46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1FCFE5-0548-9348-7267-7A405D65C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50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2A6930-95DE-B34E-833F-D0DE2BB61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9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246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0119B3-A8FD-26C6-7341-B8D796797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672" y="0"/>
            <a:ext cx="5300456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1546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B5DE44-C608-6C30-B284-70529160A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31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BBB73B-D024-D86D-83A5-400582FF3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0045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7AA67F-6A45-335A-EA27-708D0A0E8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546" y="0"/>
            <a:ext cx="5297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618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Cheryl Blythe</dc:creator>
  <cp:lastModifiedBy>Cheryl Blythe</cp:lastModifiedBy>
  <cp:revision>1</cp:revision>
  <dcterms:created xsi:type="dcterms:W3CDTF">2026-04-02T14:53:13Z</dcterms:created>
  <dcterms:modified xsi:type="dcterms:W3CDTF">2026-04-02T14:57:28Z</dcterms:modified>
</cp:coreProperties>
</file>