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FE7F3-B3AF-B9ED-C485-EEBEA5618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1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093D1-B61D-7744-00D0-FBDB5CCFB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9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7D678D-C24F-41AA-4667-63874AA1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772" y="0"/>
            <a:ext cx="5300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5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7394BE-F746-31F9-DF37-9E18C8656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045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60AEE-2334-4551-C1D8-66B6B453F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195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8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DFE63-C035-566C-BAEB-B400F234B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C84AA-066B-9451-5824-FF17BE90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772" y="0"/>
            <a:ext cx="5300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47BD6D-20F4-57AE-D03D-A42DE5605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0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Cheryl Blythe</dc:creator>
  <cp:lastModifiedBy>Cheryl Blythe</cp:lastModifiedBy>
  <cp:revision>4</cp:revision>
  <dcterms:created xsi:type="dcterms:W3CDTF">2026-05-04T14:43:41Z</dcterms:created>
  <dcterms:modified xsi:type="dcterms:W3CDTF">2026-06-04T13:22:16Z</dcterms:modified>
</cp:coreProperties>
</file>